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  <p:sldMasterId id="2147483650" r:id="rId2"/>
  </p:sldMasterIdLst>
  <p:notesMasterIdLst>
    <p:notesMasterId r:id="rId11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656"/>
    <a:srgbClr val="253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5"/>
    <p:restoredTop sz="87347"/>
  </p:normalViewPr>
  <p:slideViewPr>
    <p:cSldViewPr snapToGrid="0" snapToObjects="1" showGuides="1">
      <p:cViewPr varScale="1">
        <p:scale>
          <a:sx n="107" d="100"/>
          <a:sy n="107" d="100"/>
        </p:scale>
        <p:origin x="18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3F218-CF61-3E45-B6BC-AC2D606EAFE9}" type="datetimeFigureOut">
              <a:rPr lang="en-AE" smtClean="0"/>
              <a:t>17/05/2022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0CB00-02EE-0841-8F01-AD45225EABE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23945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Corporate PowerPoint Presentation Template </a:t>
            </a:r>
            <a:r>
              <a:rPr lang="en-US"/>
              <a:t>– Public</a:t>
            </a:r>
            <a:endParaRPr lang="en-US" dirty="0"/>
          </a:p>
          <a:p>
            <a:endParaRPr lang="en-US" dirty="0"/>
          </a:p>
          <a:p>
            <a:r>
              <a:rPr lang="en-AE" dirty="0"/>
              <a:t>COF313</a:t>
            </a:r>
          </a:p>
          <a:p>
            <a:r>
              <a:rPr lang="en-AE" dirty="0"/>
              <a:t>Version - 01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0CB00-02EE-0841-8F01-AD45225EABE2}" type="slidenum">
              <a:rPr lang="en-AE" smtClean="0"/>
              <a:t>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9320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D78B-353A-D543-92FF-C63D0DB05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946" y="1766170"/>
            <a:ext cx="10980107" cy="713984"/>
          </a:xfrm>
          <a:prstGeom prst="rect">
            <a:avLst/>
          </a:prstGeom>
        </p:spPr>
        <p:txBody>
          <a:bodyPr anchor="b"/>
          <a:lstStyle>
            <a:lvl1pPr algn="ctr">
              <a:defRPr sz="4400" b="1">
                <a:solidFill>
                  <a:srgbClr val="25336E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23694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A3DFE-2AFA-5F45-B0F8-DE6E466F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5764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46B2-D9AF-7A41-AB49-01C11272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28" y="1543986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3B17E-3FAD-D54B-B0BE-0CA417FC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FE6A2-B1FD-9544-A1DF-53AFFA3819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DB1DEE-B91A-A34F-A652-AF70D0C4FC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42234" y="1543986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5A86B5-B83F-084F-A436-E38F7D9B0D1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7928" y="3702570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092849-38AD-A84F-8E8A-222A4430B31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442234" y="3702570"/>
            <a:ext cx="2653766" cy="188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7C86ECA-0FC1-CD4C-BCA3-09816239DF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0951" y="1543986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9777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78225-C025-064C-8A52-A94285CA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ADA177-26A6-F34F-814D-EEC813194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495" y="3658450"/>
            <a:ext cx="3423009" cy="2431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8BCFEC-9FA1-5540-8B4A-6EB0353ABE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094613-803F-6E43-9504-5153E23484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7927" y="3658450"/>
            <a:ext cx="3423009" cy="2431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7B84F4-E37A-0C4E-B419-E649B9E4A29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71063" y="3658450"/>
            <a:ext cx="3423009" cy="2431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E84D15F-5DAA-BE4D-A71F-0ABE542519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1244184"/>
            <a:ext cx="11376024" cy="2184816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01795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DE8B8-EB6E-6E49-B7FD-647061C3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24BCA1-851B-154C-8801-FFADFE72CC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94E977A-29C0-2A49-A3BE-BFD0DF53C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1544638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CE3031C-B744-CB48-8E51-26E5C408C6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9103" y="1544638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78148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D95D1-FCE4-F44F-99B8-1F9964F93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88" y="1259173"/>
            <a:ext cx="5589587" cy="4833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6B005-0281-5E4C-9482-894B90019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5" y="1259173"/>
            <a:ext cx="5589587" cy="4833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2C402-6249-E94D-BC2B-EF0FA5FD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A14BEA-782A-5445-B705-8BFA547D7C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03781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DF36A-FCE2-B343-9889-D95C1924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6AE3DF-B5AF-3C41-9C57-3A20ECBD45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52F0CE3-9C29-5B42-857B-DA7F7FEA6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988" y="1259173"/>
            <a:ext cx="11376024" cy="4833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9914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30F38-C4F7-D14D-BED6-4000E8AF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‹#›</a:t>
            </a:fld>
            <a:endParaRPr lang="en-A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D9EF2A-2F76-044A-86DC-1BA7CC8F9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43987"/>
            <a:ext cx="5688012" cy="4234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575656"/>
                </a:solidFill>
              </a:defRPr>
            </a:lvl1pPr>
          </a:lstStyle>
          <a:p>
            <a:pPr lvl="0"/>
            <a:endParaRPr lang="en-AE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9E8282B-556A-2449-8909-3B5D465B3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1544638"/>
            <a:ext cx="5453062" cy="4233862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400">
                <a:solidFill>
                  <a:srgbClr val="575656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575656"/>
                </a:solidFill>
              </a:defRPr>
            </a:lvl2pPr>
            <a:lvl3pPr>
              <a:spcBef>
                <a:spcPts val="400"/>
              </a:spcBef>
              <a:defRPr sz="1400">
                <a:solidFill>
                  <a:srgbClr val="575656"/>
                </a:solidFill>
              </a:defRPr>
            </a:lvl3pPr>
            <a:lvl4pPr>
              <a:spcBef>
                <a:spcPts val="400"/>
              </a:spcBef>
              <a:defRPr sz="1400">
                <a:solidFill>
                  <a:srgbClr val="575656"/>
                </a:solidFill>
              </a:defRPr>
            </a:lvl4pPr>
            <a:lvl5pPr>
              <a:spcBef>
                <a:spcPts val="400"/>
              </a:spcBef>
              <a:defRPr sz="1400">
                <a:solidFill>
                  <a:srgbClr val="57565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E75DC4-B5D8-A946-8C35-1965BFBB3C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765175"/>
            <a:ext cx="11376025" cy="395288"/>
          </a:xfrm>
          <a:prstGeom prst="rect">
            <a:avLst/>
          </a:prstGeom>
        </p:spPr>
        <p:txBody>
          <a:bodyPr anchor="b"/>
          <a:lstStyle>
            <a:lvl1pPr algn="l">
              <a:defRPr sz="2400" b="1">
                <a:solidFill>
                  <a:srgbClr val="25336E"/>
                </a:solidFill>
                <a:latin typeface="+mn-lt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85798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B938601-D501-5145-A313-53B23F6E23D3}"/>
              </a:ext>
            </a:extLst>
          </p:cNvPr>
          <p:cNvSpPr txBox="1"/>
          <p:nvPr userDrawn="1"/>
        </p:nvSpPr>
        <p:spPr>
          <a:xfrm>
            <a:off x="5153528" y="6481486"/>
            <a:ext cx="1884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200" b="0" i="0" dirty="0">
                <a:solidFill>
                  <a:srgbClr val="24326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www.nationalambulance.ae</a:t>
            </a:r>
          </a:p>
        </p:txBody>
      </p:sp>
    </p:spTree>
    <p:extLst>
      <p:ext uri="{BB962C8B-B14F-4D97-AF65-F5344CB8AC3E}">
        <p14:creationId xmlns:p14="http://schemas.microsoft.com/office/powerpoint/2010/main" val="166425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C40D-E862-154D-B794-51C6C1FBA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691" y="6475234"/>
            <a:ext cx="3684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5336E"/>
                </a:solidFill>
              </a:defRPr>
            </a:lvl1pPr>
          </a:lstStyle>
          <a:p>
            <a:fld id="{1F68BB35-3773-DE4A-9F7C-2FBF935EAC9C}" type="slidenum">
              <a:rPr lang="en-AE" smtClean="0"/>
              <a:pPr/>
              <a:t>‹#›</a:t>
            </a:fld>
            <a:endParaRPr lang="en-A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447965-7022-2A47-9DEC-82AE15CDF98B}"/>
              </a:ext>
            </a:extLst>
          </p:cNvPr>
          <p:cNvCxnSpPr>
            <a:cxnSpLocks/>
          </p:cNvCxnSpPr>
          <p:nvPr userDrawn="1"/>
        </p:nvCxnSpPr>
        <p:spPr>
          <a:xfrm>
            <a:off x="407988" y="765175"/>
            <a:ext cx="11376025" cy="0"/>
          </a:xfrm>
          <a:prstGeom prst="line">
            <a:avLst/>
          </a:prstGeom>
          <a:ln w="12700">
            <a:solidFill>
              <a:srgbClr val="575656"/>
            </a:solidFill>
          </a:ln>
          <a:effectLst>
            <a:outerShdw dist="20000" sx="1000" sy="1000" rotWithShape="0">
              <a:srgbClr val="000000">
                <a:alpha val="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2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pos="7423" userDrawn="1">
          <p15:clr>
            <a:srgbClr val="F26B43"/>
          </p15:clr>
        </p15:guide>
        <p15:guide id="7" orient="horz" pos="482" userDrawn="1">
          <p15:clr>
            <a:srgbClr val="F26B43"/>
          </p15:clr>
        </p15:guide>
        <p15:guide id="9" orient="horz" pos="3838" userDrawn="1">
          <p15:clr>
            <a:srgbClr val="F26B43"/>
          </p15:clr>
        </p15:guide>
        <p15:guide id="10" orient="horz" pos="7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CF49-EF16-1948-BA8F-F53271397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8515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03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01EC28-0EA9-5E4E-A9C3-B9DCEF8C4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2E81E-E861-AF40-A853-384F6DFE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2</a:t>
            </a:fld>
            <a:endParaRPr lang="en-A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612C36-8E33-4F49-8DAF-99EB20EA2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59BA6F-90CE-C945-B149-48D524F4092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91204-3119-2445-91D7-AE900CBDE50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E679E9-623D-314B-AD65-883E67EC75A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537E74-BAD0-6F4A-A5BC-C79E4BBC85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5269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F8225-FD53-8248-93F3-1E8EE14A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3</a:t>
            </a:fld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2D678-898C-5940-90DB-E509BE9B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F26F96-1A04-2144-BAFA-0FEAC14CCC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61833-8082-2B40-8F60-06F65B604C2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63B2D-F0B8-7E4D-A199-5DD5431FC2A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87CC4-EC3A-DB46-9C95-3EB5C7E5CC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0282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39E071-84AC-1D4C-AB62-5AD11095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4</a:t>
            </a:fld>
            <a:endParaRPr lang="en-A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41C279-87E1-774E-AD01-E570A402B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2FA89-BAEA-204D-8090-40B5DBEDFA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2A54A-D67F-9B4E-ACDF-4EE08F9E24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16596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9B13B7-41A8-A944-B41F-6214CF101D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E8CB9-3716-9E47-BDB3-A75FD69184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561AD-9868-BE40-B8AA-3F81C99B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5</a:t>
            </a:fld>
            <a:endParaRPr lang="en-A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F896D9-B8C8-8F4D-83CC-7B441EBC6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49918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E6211-9A1B-0E47-B8F4-4C1197E5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6</a:t>
            </a:fld>
            <a:endParaRPr lang="en-A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204DA-0928-9B4A-9F3C-C4B885E357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5FBEF-3158-3D48-93B8-1302E3A85E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6959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01A79-37C3-8E4A-896B-62328A11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BB35-3773-DE4A-9F7C-2FBF935EAC9C}" type="slidenum">
              <a:rPr lang="en-AE" smtClean="0"/>
              <a:t>7</a:t>
            </a:fld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3B8F4-B031-D342-A246-02D4237E8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ECCA7-7261-EC41-AB26-C1BA60DE5B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57118B-A1D6-274A-8A6E-392685870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2396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A">
      <a:dk1>
        <a:srgbClr val="26336D"/>
      </a:dk1>
      <a:lt1>
        <a:srgbClr val="FFFFFF"/>
      </a:lt1>
      <a:dk2>
        <a:srgbClr val="565755"/>
      </a:dk2>
      <a:lt2>
        <a:srgbClr val="E7E6E6"/>
      </a:lt2>
      <a:accent1>
        <a:srgbClr val="26336E"/>
      </a:accent1>
      <a:accent2>
        <a:srgbClr val="E30613"/>
      </a:accent2>
      <a:accent3>
        <a:srgbClr val="575756"/>
      </a:accent3>
      <a:accent4>
        <a:srgbClr val="F6C800"/>
      </a:accent4>
      <a:accent5>
        <a:srgbClr val="999999"/>
      </a:accent5>
      <a:accent6>
        <a:srgbClr val="263C91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NA_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336E"/>
      </a:accent1>
      <a:accent2>
        <a:srgbClr val="E30613"/>
      </a:accent2>
      <a:accent3>
        <a:srgbClr val="575756"/>
      </a:accent3>
      <a:accent4>
        <a:srgbClr val="F6C800"/>
      </a:accent4>
      <a:accent5>
        <a:srgbClr val="999999"/>
      </a:accent5>
      <a:accent6>
        <a:srgbClr val="263C91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just">
          <a:defRPr sz="1600" b="1" dirty="0" smtClean="0">
            <a:solidFill>
              <a:srgbClr val="25336E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17</Words>
  <Application>Microsoft Macintosh PowerPoint</Application>
  <PresentationFormat>Widescreen</PresentationFormat>
  <Paragraphs>11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Arial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 Pascua</dc:creator>
  <cp:lastModifiedBy>Sabin Sabu</cp:lastModifiedBy>
  <cp:revision>33</cp:revision>
  <dcterms:created xsi:type="dcterms:W3CDTF">2022-02-18T05:19:13Z</dcterms:created>
  <dcterms:modified xsi:type="dcterms:W3CDTF">2022-05-17T06:14:39Z</dcterms:modified>
</cp:coreProperties>
</file>